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2CBDF-3C8B-4829-A719-B22529BBFEDB}" v="199" dt="2022-05-30T22:59:59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Humberto Sepúlveda Murillo" userId="e28e6f78-0a13-4781-9124-7960df782018" providerId="ADAL" clId="{6E52CBDF-3C8B-4829-A719-B22529BBFEDB}"/>
    <pc:docChg chg="undo custSel addSld modSld">
      <pc:chgData name="Fabio Humberto Sepúlveda Murillo" userId="e28e6f78-0a13-4781-9124-7960df782018" providerId="ADAL" clId="{6E52CBDF-3C8B-4829-A719-B22529BBFEDB}" dt="2022-05-30T22:59:59.395" v="1081"/>
      <pc:docMkLst>
        <pc:docMk/>
      </pc:docMkLst>
      <pc:sldChg chg="addSp delSp modSp mod modAnim">
        <pc:chgData name="Fabio Humberto Sepúlveda Murillo" userId="e28e6f78-0a13-4781-9124-7960df782018" providerId="ADAL" clId="{6E52CBDF-3C8B-4829-A719-B22529BBFEDB}" dt="2022-05-30T15:16:17.070" v="1035"/>
        <pc:sldMkLst>
          <pc:docMk/>
          <pc:sldMk cId="747925279" sldId="257"/>
        </pc:sldMkLst>
        <pc:spChg chg="mod">
          <ac:chgData name="Fabio Humberto Sepúlveda Murillo" userId="e28e6f78-0a13-4781-9124-7960df782018" providerId="ADAL" clId="{6E52CBDF-3C8B-4829-A719-B22529BBFEDB}" dt="2022-05-30T15:10:29.565" v="938" actId="1076"/>
          <ac:spMkLst>
            <pc:docMk/>
            <pc:sldMk cId="747925279" sldId="257"/>
            <ac:spMk id="3" creationId="{48912ABD-3128-200D-1E9A-D183C96F1655}"/>
          </ac:spMkLst>
        </pc:spChg>
        <pc:spChg chg="mod">
          <ac:chgData name="Fabio Humberto Sepúlveda Murillo" userId="e28e6f78-0a13-4781-9124-7960df782018" providerId="ADAL" clId="{6E52CBDF-3C8B-4829-A719-B22529BBFEDB}" dt="2022-05-30T15:11:35.454" v="944" actId="1076"/>
          <ac:spMkLst>
            <pc:docMk/>
            <pc:sldMk cId="747925279" sldId="257"/>
            <ac:spMk id="6" creationId="{1F367B09-12B0-2F30-D2C4-853527F77360}"/>
          </ac:spMkLst>
        </pc:spChg>
        <pc:spChg chg="mod">
          <ac:chgData name="Fabio Humberto Sepúlveda Murillo" userId="e28e6f78-0a13-4781-9124-7960df782018" providerId="ADAL" clId="{6E52CBDF-3C8B-4829-A719-B22529BBFEDB}" dt="2022-05-30T15:12:59.407" v="1006" actId="1038"/>
          <ac:spMkLst>
            <pc:docMk/>
            <pc:sldMk cId="747925279" sldId="257"/>
            <ac:spMk id="10" creationId="{9D357DC7-1584-904E-7718-5F592B0B8244}"/>
          </ac:spMkLst>
        </pc:spChg>
        <pc:picChg chg="add del mod">
          <ac:chgData name="Fabio Humberto Sepúlveda Murillo" userId="e28e6f78-0a13-4781-9124-7960df782018" providerId="ADAL" clId="{6E52CBDF-3C8B-4829-A719-B22529BBFEDB}" dt="2022-05-30T15:06:26.671" v="898" actId="21"/>
          <ac:picMkLst>
            <pc:docMk/>
            <pc:sldMk cId="747925279" sldId="257"/>
            <ac:picMk id="9" creationId="{FFDC00AD-C633-0941-BCEB-DFAEC58C9A73}"/>
          </ac:picMkLst>
        </pc:picChg>
        <pc:picChg chg="add mod">
          <ac:chgData name="Fabio Humberto Sepúlveda Murillo" userId="e28e6f78-0a13-4781-9124-7960df782018" providerId="ADAL" clId="{6E52CBDF-3C8B-4829-A719-B22529BBFEDB}" dt="2022-05-30T15:10:34.412" v="939" actId="1076"/>
          <ac:picMkLst>
            <pc:docMk/>
            <pc:sldMk cId="747925279" sldId="257"/>
            <ac:picMk id="11" creationId="{6C33D404-9E38-6F79-D93F-341D6C3FF69B}"/>
          </ac:picMkLst>
        </pc:picChg>
        <pc:picChg chg="mod">
          <ac:chgData name="Fabio Humberto Sepúlveda Murillo" userId="e28e6f78-0a13-4781-9124-7960df782018" providerId="ADAL" clId="{6E52CBDF-3C8B-4829-A719-B22529BBFEDB}" dt="2022-05-30T15:10:17.355" v="937" actId="1036"/>
          <ac:picMkLst>
            <pc:docMk/>
            <pc:sldMk cId="747925279" sldId="257"/>
            <ac:picMk id="1030" creationId="{4BF8D5EB-21EC-F2B4-7623-26CDE1BEC3EA}"/>
          </ac:picMkLst>
        </pc:picChg>
        <pc:picChg chg="del">
          <ac:chgData name="Fabio Humberto Sepúlveda Murillo" userId="e28e6f78-0a13-4781-9124-7960df782018" providerId="ADAL" clId="{6E52CBDF-3C8B-4829-A719-B22529BBFEDB}" dt="2022-05-30T15:05:32.553" v="889" actId="21"/>
          <ac:picMkLst>
            <pc:docMk/>
            <pc:sldMk cId="747925279" sldId="257"/>
            <ac:picMk id="1032" creationId="{EFF4C5FF-1A0D-80E5-69A4-1BEFF1AB2381}"/>
          </ac:picMkLst>
        </pc:picChg>
        <pc:picChg chg="mod">
          <ac:chgData name="Fabio Humberto Sepúlveda Murillo" userId="e28e6f78-0a13-4781-9124-7960df782018" providerId="ADAL" clId="{6E52CBDF-3C8B-4829-A719-B22529BBFEDB}" dt="2022-05-30T15:11:38.892" v="945" actId="1076"/>
          <ac:picMkLst>
            <pc:docMk/>
            <pc:sldMk cId="747925279" sldId="257"/>
            <ac:picMk id="1034" creationId="{9812F5D8-145B-5153-B876-C0DE36AF5C9D}"/>
          </ac:picMkLst>
        </pc:picChg>
        <pc:picChg chg="mod">
          <ac:chgData name="Fabio Humberto Sepúlveda Murillo" userId="e28e6f78-0a13-4781-9124-7960df782018" providerId="ADAL" clId="{6E52CBDF-3C8B-4829-A719-B22529BBFEDB}" dt="2022-05-30T15:13:13.930" v="1023" actId="1038"/>
          <ac:picMkLst>
            <pc:docMk/>
            <pc:sldMk cId="747925279" sldId="257"/>
            <ac:picMk id="1036" creationId="{5CF12954-198F-CCF9-2BE6-601BD4BE6679}"/>
          </ac:picMkLst>
        </pc:picChg>
      </pc:sldChg>
      <pc:sldChg chg="addSp modSp mod modAnim">
        <pc:chgData name="Fabio Humberto Sepúlveda Murillo" userId="e28e6f78-0a13-4781-9124-7960df782018" providerId="ADAL" clId="{6E52CBDF-3C8B-4829-A719-B22529BBFEDB}" dt="2022-05-30T22:59:59.395" v="1081"/>
        <pc:sldMkLst>
          <pc:docMk/>
          <pc:sldMk cId="3046488765" sldId="258"/>
        </pc:sldMkLst>
        <pc:spChg chg="mod">
          <ac:chgData name="Fabio Humberto Sepúlveda Murillo" userId="e28e6f78-0a13-4781-9124-7960df782018" providerId="ADAL" clId="{6E52CBDF-3C8B-4829-A719-B22529BBFEDB}" dt="2022-05-30T22:58:04.411" v="1057" actId="14100"/>
          <ac:spMkLst>
            <pc:docMk/>
            <pc:sldMk cId="3046488765" sldId="258"/>
            <ac:spMk id="3" creationId="{CB8195F3-4824-D019-C45C-C1FFE5193FA2}"/>
          </ac:spMkLst>
        </pc:spChg>
        <pc:spChg chg="add mod">
          <ac:chgData name="Fabio Humberto Sepúlveda Murillo" userId="e28e6f78-0a13-4781-9124-7960df782018" providerId="ADAL" clId="{6E52CBDF-3C8B-4829-A719-B22529BBFEDB}" dt="2022-05-30T22:58:58.188" v="1070" actId="14100"/>
          <ac:spMkLst>
            <pc:docMk/>
            <pc:sldMk cId="3046488765" sldId="258"/>
            <ac:spMk id="4" creationId="{275A8FAA-202E-F4E5-3531-252458EEBD14}"/>
          </ac:spMkLst>
        </pc:spChg>
        <pc:spChg chg="add mod">
          <ac:chgData name="Fabio Humberto Sepúlveda Murillo" userId="e28e6f78-0a13-4781-9124-7960df782018" providerId="ADAL" clId="{6E52CBDF-3C8B-4829-A719-B22529BBFEDB}" dt="2022-05-30T22:59:50.860" v="1080" actId="14100"/>
          <ac:spMkLst>
            <pc:docMk/>
            <pc:sldMk cId="3046488765" sldId="258"/>
            <ac:spMk id="5" creationId="{5EFBA9CC-FEFB-E960-63B5-589D767B7937}"/>
          </ac:spMkLst>
        </pc:spChg>
        <pc:picChg chg="mod">
          <ac:chgData name="Fabio Humberto Sepúlveda Murillo" userId="e28e6f78-0a13-4781-9124-7960df782018" providerId="ADAL" clId="{6E52CBDF-3C8B-4829-A719-B22529BBFEDB}" dt="2022-05-30T22:56:22.525" v="1046" actId="1076"/>
          <ac:picMkLst>
            <pc:docMk/>
            <pc:sldMk cId="3046488765" sldId="258"/>
            <ac:picMk id="3084" creationId="{20FA3D30-D0C4-385C-1AEC-3F638E6BAFBE}"/>
          </ac:picMkLst>
        </pc:picChg>
      </pc:sldChg>
      <pc:sldChg chg="modAnim">
        <pc:chgData name="Fabio Humberto Sepúlveda Murillo" userId="e28e6f78-0a13-4781-9124-7960df782018" providerId="ADAL" clId="{6E52CBDF-3C8B-4829-A719-B22529BBFEDB}" dt="2022-05-30T22:55:16.693" v="1040"/>
        <pc:sldMkLst>
          <pc:docMk/>
          <pc:sldMk cId="1252964916" sldId="259"/>
        </pc:sldMkLst>
      </pc:sldChg>
      <pc:sldChg chg="modAnim">
        <pc:chgData name="Fabio Humberto Sepúlveda Murillo" userId="e28e6f78-0a13-4781-9124-7960df782018" providerId="ADAL" clId="{6E52CBDF-3C8B-4829-A719-B22529BBFEDB}" dt="2022-05-30T22:55:46.209" v="1043"/>
        <pc:sldMkLst>
          <pc:docMk/>
          <pc:sldMk cId="4257487457" sldId="260"/>
        </pc:sldMkLst>
      </pc:sldChg>
      <pc:sldChg chg="addSp delSp modSp mod">
        <pc:chgData name="Fabio Humberto Sepúlveda Murillo" userId="e28e6f78-0a13-4781-9124-7960df782018" providerId="ADAL" clId="{6E52CBDF-3C8B-4829-A719-B22529BBFEDB}" dt="2022-05-30T04:46:01.707" v="426" actId="1076"/>
        <pc:sldMkLst>
          <pc:docMk/>
          <pc:sldMk cId="1025571774" sldId="261"/>
        </pc:sldMkLst>
        <pc:spChg chg="mod">
          <ac:chgData name="Fabio Humberto Sepúlveda Murillo" userId="e28e6f78-0a13-4781-9124-7960df782018" providerId="ADAL" clId="{6E52CBDF-3C8B-4829-A719-B22529BBFEDB}" dt="2022-05-30T04:41:59.339" v="325" actId="20577"/>
          <ac:spMkLst>
            <pc:docMk/>
            <pc:sldMk cId="1025571774" sldId="261"/>
            <ac:spMk id="4" creationId="{9CEA50B4-5AE6-C058-E7FC-E7C458CD325A}"/>
          </ac:spMkLst>
        </pc:spChg>
        <pc:spChg chg="add del">
          <ac:chgData name="Fabio Humberto Sepúlveda Murillo" userId="e28e6f78-0a13-4781-9124-7960df782018" providerId="ADAL" clId="{6E52CBDF-3C8B-4829-A719-B22529BBFEDB}" dt="2022-05-30T04:39:47.433" v="171" actId="22"/>
          <ac:spMkLst>
            <pc:docMk/>
            <pc:sldMk cId="1025571774" sldId="261"/>
            <ac:spMk id="18" creationId="{7823FCA9-A79A-7CA5-3349-80F1353060FB}"/>
          </ac:spMkLst>
        </pc:spChg>
        <pc:spChg chg="add mod">
          <ac:chgData name="Fabio Humberto Sepúlveda Murillo" userId="e28e6f78-0a13-4781-9124-7960df782018" providerId="ADAL" clId="{6E52CBDF-3C8B-4829-A719-B22529BBFEDB}" dt="2022-05-30T04:46:01.707" v="426" actId="1076"/>
          <ac:spMkLst>
            <pc:docMk/>
            <pc:sldMk cId="1025571774" sldId="261"/>
            <ac:spMk id="19" creationId="{D290C2AF-BB04-BC34-3551-B0269E84C3A0}"/>
          </ac:spMkLst>
        </pc:spChg>
        <pc:picChg chg="add mod">
          <ac:chgData name="Fabio Humberto Sepúlveda Murillo" userId="e28e6f78-0a13-4781-9124-7960df782018" providerId="ADAL" clId="{6E52CBDF-3C8B-4829-A719-B22529BBFEDB}" dt="2022-05-30T04:45:28.935" v="407" actId="1037"/>
          <ac:picMkLst>
            <pc:docMk/>
            <pc:sldMk cId="1025571774" sldId="261"/>
            <ac:picMk id="9" creationId="{FADF5991-EBFF-A28E-784C-F9808FCAEA9B}"/>
          </ac:picMkLst>
        </pc:picChg>
        <pc:picChg chg="add mod">
          <ac:chgData name="Fabio Humberto Sepúlveda Murillo" userId="e28e6f78-0a13-4781-9124-7960df782018" providerId="ADAL" clId="{6E52CBDF-3C8B-4829-A719-B22529BBFEDB}" dt="2022-05-30T04:45:32.171" v="416" actId="1037"/>
          <ac:picMkLst>
            <pc:docMk/>
            <pc:sldMk cId="1025571774" sldId="261"/>
            <ac:picMk id="13" creationId="{D76F5CFE-E6E5-3BDF-A9F5-8846D6BD41F9}"/>
          </ac:picMkLst>
        </pc:picChg>
        <pc:picChg chg="add mod">
          <ac:chgData name="Fabio Humberto Sepúlveda Murillo" userId="e28e6f78-0a13-4781-9124-7960df782018" providerId="ADAL" clId="{6E52CBDF-3C8B-4829-A719-B22529BBFEDB}" dt="2022-05-30T04:45:39.687" v="425" actId="1036"/>
          <ac:picMkLst>
            <pc:docMk/>
            <pc:sldMk cId="1025571774" sldId="261"/>
            <ac:picMk id="16" creationId="{C60793FE-92B6-D9FD-179F-348A0D54DB3F}"/>
          </ac:picMkLst>
        </pc:picChg>
      </pc:sldChg>
      <pc:sldChg chg="addSp delSp modSp add mod">
        <pc:chgData name="Fabio Humberto Sepúlveda Murillo" userId="e28e6f78-0a13-4781-9124-7960df782018" providerId="ADAL" clId="{6E52CBDF-3C8B-4829-A719-B22529BBFEDB}" dt="2022-05-30T15:01:16.669" v="878" actId="1076"/>
        <pc:sldMkLst>
          <pc:docMk/>
          <pc:sldMk cId="3072315186" sldId="262"/>
        </pc:sldMkLst>
        <pc:spChg chg="mod">
          <ac:chgData name="Fabio Humberto Sepúlveda Murillo" userId="e28e6f78-0a13-4781-9124-7960df782018" providerId="ADAL" clId="{6E52CBDF-3C8B-4829-A719-B22529BBFEDB}" dt="2022-05-30T14:21:58.210" v="443" actId="20577"/>
          <ac:spMkLst>
            <pc:docMk/>
            <pc:sldMk cId="3072315186" sldId="262"/>
            <ac:spMk id="2" creationId="{64BDE0A0-E315-8D6F-8BF0-1A3188DDBCAA}"/>
          </ac:spMkLst>
        </pc:spChg>
        <pc:spChg chg="del mod">
          <ac:chgData name="Fabio Humberto Sepúlveda Murillo" userId="e28e6f78-0a13-4781-9124-7960df782018" providerId="ADAL" clId="{6E52CBDF-3C8B-4829-A719-B22529BBFEDB}" dt="2022-05-30T14:22:27.030" v="468"/>
          <ac:spMkLst>
            <pc:docMk/>
            <pc:sldMk cId="3072315186" sldId="262"/>
            <ac:spMk id="4" creationId="{9CEA50B4-5AE6-C058-E7FC-E7C458CD325A}"/>
          </ac:spMkLst>
        </pc:spChg>
        <pc:spChg chg="add del mod">
          <ac:chgData name="Fabio Humberto Sepúlveda Murillo" userId="e28e6f78-0a13-4781-9124-7960df782018" providerId="ADAL" clId="{6E52CBDF-3C8B-4829-A719-B22529BBFEDB}" dt="2022-05-30T14:45:18.735" v="616" actId="21"/>
          <ac:spMkLst>
            <pc:docMk/>
            <pc:sldMk cId="3072315186" sldId="262"/>
            <ac:spMk id="8" creationId="{37543A51-B4B7-E840-79E4-D732748ECCAE}"/>
          </ac:spMkLst>
        </pc:spChg>
        <pc:spChg chg="add mod">
          <ac:chgData name="Fabio Humberto Sepúlveda Murillo" userId="e28e6f78-0a13-4781-9124-7960df782018" providerId="ADAL" clId="{6E52CBDF-3C8B-4829-A719-B22529BBFEDB}" dt="2022-05-30T15:01:16.669" v="878" actId="1076"/>
          <ac:spMkLst>
            <pc:docMk/>
            <pc:sldMk cId="3072315186" sldId="262"/>
            <ac:spMk id="10" creationId="{2035AF45-A0B5-A59B-1B91-A39461089DE1}"/>
          </ac:spMkLst>
        </pc:spChg>
        <pc:spChg chg="add mod">
          <ac:chgData name="Fabio Humberto Sepúlveda Murillo" userId="e28e6f78-0a13-4781-9124-7960df782018" providerId="ADAL" clId="{6E52CBDF-3C8B-4829-A719-B22529BBFEDB}" dt="2022-05-30T15:01:10.044" v="877" actId="1076"/>
          <ac:spMkLst>
            <pc:docMk/>
            <pc:sldMk cId="3072315186" sldId="262"/>
            <ac:spMk id="11" creationId="{7C6186D7-ECE0-518C-8F43-174300030796}"/>
          </ac:spMkLst>
        </pc:spChg>
        <pc:spChg chg="mod">
          <ac:chgData name="Fabio Humberto Sepúlveda Murillo" userId="e28e6f78-0a13-4781-9124-7960df782018" providerId="ADAL" clId="{6E52CBDF-3C8B-4829-A719-B22529BBFEDB}" dt="2022-05-30T15:00:57.445" v="875" actId="1076"/>
          <ac:spMkLst>
            <pc:docMk/>
            <pc:sldMk cId="3072315186" sldId="262"/>
            <ac:spMk id="19" creationId="{D290C2AF-BB04-BC34-3551-B0269E84C3A0}"/>
          </ac:spMkLst>
        </pc:spChg>
        <pc:picChg chg="add mod">
          <ac:chgData name="Fabio Humberto Sepúlveda Murillo" userId="e28e6f78-0a13-4781-9124-7960df782018" providerId="ADAL" clId="{6E52CBDF-3C8B-4829-A719-B22529BBFEDB}" dt="2022-05-30T15:00:52.486" v="874" actId="1076"/>
          <ac:picMkLst>
            <pc:docMk/>
            <pc:sldMk cId="3072315186" sldId="262"/>
            <ac:picMk id="5" creationId="{FC4271B3-54F7-C556-5675-4E7B4CD209EA}"/>
          </ac:picMkLst>
        </pc:picChg>
        <pc:picChg chg="add mod">
          <ac:chgData name="Fabio Humberto Sepúlveda Murillo" userId="e28e6f78-0a13-4781-9124-7960df782018" providerId="ADAL" clId="{6E52CBDF-3C8B-4829-A719-B22529BBFEDB}" dt="2022-05-30T15:01:06.253" v="876" actId="1076"/>
          <ac:picMkLst>
            <pc:docMk/>
            <pc:sldMk cId="3072315186" sldId="262"/>
            <ac:picMk id="7" creationId="{F90BD7C5-57EC-166E-8109-E01C8FE679D7}"/>
          </ac:picMkLst>
        </pc:picChg>
        <pc:picChg chg="del">
          <ac:chgData name="Fabio Humberto Sepúlveda Murillo" userId="e28e6f78-0a13-4781-9124-7960df782018" providerId="ADAL" clId="{6E52CBDF-3C8B-4829-A719-B22529BBFEDB}" dt="2022-05-30T14:22:04.015" v="444" actId="478"/>
          <ac:picMkLst>
            <pc:docMk/>
            <pc:sldMk cId="3072315186" sldId="262"/>
            <ac:picMk id="9" creationId="{FADF5991-EBFF-A28E-784C-F9808FCAEA9B}"/>
          </ac:picMkLst>
        </pc:picChg>
        <pc:picChg chg="del">
          <ac:chgData name="Fabio Humberto Sepúlveda Murillo" userId="e28e6f78-0a13-4781-9124-7960df782018" providerId="ADAL" clId="{6E52CBDF-3C8B-4829-A719-B22529BBFEDB}" dt="2022-05-30T14:22:05.027" v="445" actId="478"/>
          <ac:picMkLst>
            <pc:docMk/>
            <pc:sldMk cId="3072315186" sldId="262"/>
            <ac:picMk id="13" creationId="{D76F5CFE-E6E5-3BDF-A9F5-8846D6BD41F9}"/>
          </ac:picMkLst>
        </pc:picChg>
        <pc:picChg chg="del">
          <ac:chgData name="Fabio Humberto Sepúlveda Murillo" userId="e28e6f78-0a13-4781-9124-7960df782018" providerId="ADAL" clId="{6E52CBDF-3C8B-4829-A719-B22529BBFEDB}" dt="2022-05-30T14:22:05.709" v="446" actId="478"/>
          <ac:picMkLst>
            <pc:docMk/>
            <pc:sldMk cId="3072315186" sldId="262"/>
            <ac:picMk id="16" creationId="{C60793FE-92B6-D9FD-179F-348A0D54DB3F}"/>
          </ac:picMkLst>
        </pc:picChg>
      </pc:sldChg>
      <pc:sldChg chg="addSp delSp modSp add mod">
        <pc:chgData name="Fabio Humberto Sepúlveda Murillo" userId="e28e6f78-0a13-4781-9124-7960df782018" providerId="ADAL" clId="{6E52CBDF-3C8B-4829-A719-B22529BBFEDB}" dt="2022-05-30T15:17:51.402" v="1037" actId="20577"/>
        <pc:sldMkLst>
          <pc:docMk/>
          <pc:sldMk cId="2587543401" sldId="263"/>
        </pc:sldMkLst>
        <pc:spChg chg="mod">
          <ac:chgData name="Fabio Humberto Sepúlveda Murillo" userId="e28e6f78-0a13-4781-9124-7960df782018" providerId="ADAL" clId="{6E52CBDF-3C8B-4829-A719-B22529BBFEDB}" dt="2022-05-30T14:50:00.856" v="739" actId="20577"/>
          <ac:spMkLst>
            <pc:docMk/>
            <pc:sldMk cId="2587543401" sldId="263"/>
            <ac:spMk id="2" creationId="{64BDE0A0-E315-8D6F-8BF0-1A3188DDBCAA}"/>
          </ac:spMkLst>
        </pc:spChg>
        <pc:spChg chg="add mod">
          <ac:chgData name="Fabio Humberto Sepúlveda Murillo" userId="e28e6f78-0a13-4781-9124-7960df782018" providerId="ADAL" clId="{6E52CBDF-3C8B-4829-A719-B22529BBFEDB}" dt="2022-05-30T14:57:13.424" v="807" actId="2711"/>
          <ac:spMkLst>
            <pc:docMk/>
            <pc:sldMk cId="2587543401" sldId="263"/>
            <ac:spMk id="3" creationId="{80FB74E2-4389-7964-D8C2-F86D8619C8B5}"/>
          </ac:spMkLst>
        </pc:spChg>
        <pc:spChg chg="add mod">
          <ac:chgData name="Fabio Humberto Sepúlveda Murillo" userId="e28e6f78-0a13-4781-9124-7960df782018" providerId="ADAL" clId="{6E52CBDF-3C8B-4829-A719-B22529BBFEDB}" dt="2022-05-30T14:56:30.214" v="801" actId="1076"/>
          <ac:spMkLst>
            <pc:docMk/>
            <pc:sldMk cId="2587543401" sldId="263"/>
            <ac:spMk id="4" creationId="{6456CA7A-531F-9B23-7144-4159AB97EC73}"/>
          </ac:spMkLst>
        </pc:spChg>
        <pc:spChg chg="add mod">
          <ac:chgData name="Fabio Humberto Sepúlveda Murillo" userId="e28e6f78-0a13-4781-9124-7960df782018" providerId="ADAL" clId="{6E52CBDF-3C8B-4829-A719-B22529BBFEDB}" dt="2022-05-30T15:17:51.402" v="1037" actId="20577"/>
          <ac:spMkLst>
            <pc:docMk/>
            <pc:sldMk cId="2587543401" sldId="263"/>
            <ac:spMk id="6" creationId="{1B1FDACD-4F74-6D73-4236-B84F63BE7571}"/>
          </ac:spMkLst>
        </pc:spChg>
        <pc:spChg chg="del">
          <ac:chgData name="Fabio Humberto Sepúlveda Murillo" userId="e28e6f78-0a13-4781-9124-7960df782018" providerId="ADAL" clId="{6E52CBDF-3C8B-4829-A719-B22529BBFEDB}" dt="2022-05-30T14:49:51.670" v="709" actId="21"/>
          <ac:spMkLst>
            <pc:docMk/>
            <pc:sldMk cId="2587543401" sldId="263"/>
            <ac:spMk id="10" creationId="{2035AF45-A0B5-A59B-1B91-A39461089DE1}"/>
          </ac:spMkLst>
        </pc:spChg>
        <pc:spChg chg="del">
          <ac:chgData name="Fabio Humberto Sepúlveda Murillo" userId="e28e6f78-0a13-4781-9124-7960df782018" providerId="ADAL" clId="{6E52CBDF-3C8B-4829-A719-B22529BBFEDB}" dt="2022-05-30T14:49:47.900" v="708" actId="21"/>
          <ac:spMkLst>
            <pc:docMk/>
            <pc:sldMk cId="2587543401" sldId="263"/>
            <ac:spMk id="11" creationId="{7C6186D7-ECE0-518C-8F43-174300030796}"/>
          </ac:spMkLst>
        </pc:spChg>
        <pc:spChg chg="del">
          <ac:chgData name="Fabio Humberto Sepúlveda Murillo" userId="e28e6f78-0a13-4781-9124-7960df782018" providerId="ADAL" clId="{6E52CBDF-3C8B-4829-A719-B22529BBFEDB}" dt="2022-05-30T14:49:45.176" v="707" actId="21"/>
          <ac:spMkLst>
            <pc:docMk/>
            <pc:sldMk cId="2587543401" sldId="263"/>
            <ac:spMk id="19" creationId="{D290C2AF-BB04-BC34-3551-B0269E84C3A0}"/>
          </ac:spMkLst>
        </pc:spChg>
        <pc:picChg chg="del">
          <ac:chgData name="Fabio Humberto Sepúlveda Murillo" userId="e28e6f78-0a13-4781-9124-7960df782018" providerId="ADAL" clId="{6E52CBDF-3C8B-4829-A719-B22529BBFEDB}" dt="2022-05-30T14:49:39.932" v="705" actId="21"/>
          <ac:picMkLst>
            <pc:docMk/>
            <pc:sldMk cId="2587543401" sldId="263"/>
            <ac:picMk id="5" creationId="{FC4271B3-54F7-C556-5675-4E7B4CD209EA}"/>
          </ac:picMkLst>
        </pc:picChg>
        <pc:picChg chg="del">
          <ac:chgData name="Fabio Humberto Sepúlveda Murillo" userId="e28e6f78-0a13-4781-9124-7960df782018" providerId="ADAL" clId="{6E52CBDF-3C8B-4829-A719-B22529BBFEDB}" dt="2022-05-30T14:49:41.562" v="706" actId="21"/>
          <ac:picMkLst>
            <pc:docMk/>
            <pc:sldMk cId="2587543401" sldId="263"/>
            <ac:picMk id="7" creationId="{F90BD7C5-57EC-166E-8109-E01C8FE679D7}"/>
          </ac:picMkLst>
        </pc:picChg>
      </pc:sldChg>
      <pc:sldChg chg="addSp delSp modSp add mod">
        <pc:chgData name="Fabio Humberto Sepúlveda Murillo" userId="e28e6f78-0a13-4781-9124-7960df782018" providerId="ADAL" clId="{6E52CBDF-3C8B-4829-A719-B22529BBFEDB}" dt="2022-05-30T15:00:09.881" v="873" actId="1076"/>
        <pc:sldMkLst>
          <pc:docMk/>
          <pc:sldMk cId="2130035994" sldId="264"/>
        </pc:sldMkLst>
        <pc:spChg chg="del">
          <ac:chgData name="Fabio Humberto Sepúlveda Murillo" userId="e28e6f78-0a13-4781-9124-7960df782018" providerId="ADAL" clId="{6E52CBDF-3C8B-4829-A719-B22529BBFEDB}" dt="2022-05-30T14:57:54.625" v="812" actId="21"/>
          <ac:spMkLst>
            <pc:docMk/>
            <pc:sldMk cId="2130035994" sldId="264"/>
            <ac:spMk id="2" creationId="{64BDE0A0-E315-8D6F-8BF0-1A3188DDBCAA}"/>
          </ac:spMkLst>
        </pc:spChg>
        <pc:spChg chg="del">
          <ac:chgData name="Fabio Humberto Sepúlveda Murillo" userId="e28e6f78-0a13-4781-9124-7960df782018" providerId="ADAL" clId="{6E52CBDF-3C8B-4829-A719-B22529BBFEDB}" dt="2022-05-30T14:57:58.202" v="813" actId="21"/>
          <ac:spMkLst>
            <pc:docMk/>
            <pc:sldMk cId="2130035994" sldId="264"/>
            <ac:spMk id="3" creationId="{80FB74E2-4389-7964-D8C2-F86D8619C8B5}"/>
          </ac:spMkLst>
        </pc:spChg>
        <pc:spChg chg="del mod">
          <ac:chgData name="Fabio Humberto Sepúlveda Murillo" userId="e28e6f78-0a13-4781-9124-7960df782018" providerId="ADAL" clId="{6E52CBDF-3C8B-4829-A719-B22529BBFEDB}" dt="2022-05-30T14:57:45.955" v="810" actId="21"/>
          <ac:spMkLst>
            <pc:docMk/>
            <pc:sldMk cId="2130035994" sldId="264"/>
            <ac:spMk id="4" creationId="{6456CA7A-531F-9B23-7144-4159AB97EC73}"/>
          </ac:spMkLst>
        </pc:spChg>
        <pc:spChg chg="add del mod">
          <ac:chgData name="Fabio Humberto Sepúlveda Murillo" userId="e28e6f78-0a13-4781-9124-7960df782018" providerId="ADAL" clId="{6E52CBDF-3C8B-4829-A719-B22529BBFEDB}" dt="2022-05-30T14:59:19.672" v="844" actId="21"/>
          <ac:spMkLst>
            <pc:docMk/>
            <pc:sldMk cId="2130035994" sldId="264"/>
            <ac:spMk id="5" creationId="{621BEC44-0A62-28D3-F613-9669827A2CFC}"/>
          </ac:spMkLst>
        </pc:spChg>
        <pc:spChg chg="del">
          <ac:chgData name="Fabio Humberto Sepúlveda Murillo" userId="e28e6f78-0a13-4781-9124-7960df782018" providerId="ADAL" clId="{6E52CBDF-3C8B-4829-A719-B22529BBFEDB}" dt="2022-05-30T14:57:50.307" v="811" actId="21"/>
          <ac:spMkLst>
            <pc:docMk/>
            <pc:sldMk cId="2130035994" sldId="264"/>
            <ac:spMk id="6" creationId="{1B1FDACD-4F74-6D73-4236-B84F63BE7571}"/>
          </ac:spMkLst>
        </pc:spChg>
        <pc:spChg chg="add del mod">
          <ac:chgData name="Fabio Humberto Sepúlveda Murillo" userId="e28e6f78-0a13-4781-9124-7960df782018" providerId="ADAL" clId="{6E52CBDF-3C8B-4829-A719-B22529BBFEDB}" dt="2022-05-30T14:59:24.190" v="846"/>
          <ac:spMkLst>
            <pc:docMk/>
            <pc:sldMk cId="2130035994" sldId="264"/>
            <ac:spMk id="8" creationId="{B047ABD7-46FA-2560-4E29-4FED72EE1CD1}"/>
          </ac:spMkLst>
        </pc:spChg>
        <pc:spChg chg="add mod">
          <ac:chgData name="Fabio Humberto Sepúlveda Murillo" userId="e28e6f78-0a13-4781-9124-7960df782018" providerId="ADAL" clId="{6E52CBDF-3C8B-4829-A719-B22529BBFEDB}" dt="2022-05-30T15:00:09.881" v="873" actId="1076"/>
          <ac:spMkLst>
            <pc:docMk/>
            <pc:sldMk cId="2130035994" sldId="264"/>
            <ac:spMk id="10" creationId="{CE774BDD-F72E-434B-FB5F-D3EC51B1B6B8}"/>
          </ac:spMkLst>
        </pc:spChg>
        <pc:picChg chg="add del mod">
          <ac:chgData name="Fabio Humberto Sepúlveda Murillo" userId="e28e6f78-0a13-4781-9124-7960df782018" providerId="ADAL" clId="{6E52CBDF-3C8B-4829-A719-B22529BBFEDB}" dt="2022-05-30T14:59:13.332" v="843"/>
          <ac:picMkLst>
            <pc:docMk/>
            <pc:sldMk cId="2130035994" sldId="264"/>
            <ac:picMk id="7" creationId="{16705E08-83E7-8DAF-CA81-ECDE9B553E78}"/>
          </ac:picMkLst>
        </pc:picChg>
        <pc:picChg chg="add mod">
          <ac:chgData name="Fabio Humberto Sepúlveda Murillo" userId="e28e6f78-0a13-4781-9124-7960df782018" providerId="ADAL" clId="{6E52CBDF-3C8B-4829-A719-B22529BBFEDB}" dt="2022-05-30T14:59:33.612" v="847"/>
          <ac:picMkLst>
            <pc:docMk/>
            <pc:sldMk cId="2130035994" sldId="264"/>
            <ac:picMk id="9" creationId="{4B6DBC93-5CC7-6581-87B8-568BEB5A7E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6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1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9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9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0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7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0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873B-48B4-4B2A-BFA9-682EB7D3137E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FE4E0-24D4-47A7-9A07-0ACC5F8F01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8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igno De Interrogación Pregunta - Video gratis en Pixabay">
            <a:extLst>
              <a:ext uri="{FF2B5EF4-FFF2-40B4-BE49-F238E27FC236}">
                <a16:creationId xmlns:a16="http://schemas.microsoft.com/office/drawing/2014/main" id="{4BF8D5EB-21EC-F2B4-7623-26CDE1BE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7" y="222101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ymbaloo Educacion">
            <a:extLst>
              <a:ext uri="{FF2B5EF4-FFF2-40B4-BE49-F238E27FC236}">
                <a16:creationId xmlns:a16="http://schemas.microsoft.com/office/drawing/2014/main" id="{9812F5D8-145B-5153-B876-C0DE36AF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41" y="2609850"/>
            <a:ext cx="32004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r qué I+D+i? - Blog COIICV">
            <a:extLst>
              <a:ext uri="{FF2B5EF4-FFF2-40B4-BE49-F238E27FC236}">
                <a16:creationId xmlns:a16="http://schemas.microsoft.com/office/drawing/2014/main" id="{5CF12954-198F-CCF9-2BE6-601BD4BE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9" y="4710338"/>
            <a:ext cx="3023569" cy="19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8912ABD-3128-200D-1E9A-D183C96F1655}"/>
              </a:ext>
            </a:extLst>
          </p:cNvPr>
          <p:cNvSpPr txBox="1"/>
          <p:nvPr/>
        </p:nvSpPr>
        <p:spPr>
          <a:xfrm>
            <a:off x="863116" y="390435"/>
            <a:ext cx="3600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Inversión en Infraestructura</a:t>
            </a:r>
          </a:p>
          <a:p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F367B09-12B0-2F30-D2C4-853527F77360}"/>
              </a:ext>
            </a:extLst>
          </p:cNvPr>
          <p:cNvSpPr txBox="1"/>
          <p:nvPr/>
        </p:nvSpPr>
        <p:spPr>
          <a:xfrm>
            <a:off x="7942778" y="1959401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Inversión en Educación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D357DC7-1584-904E-7718-5F592B0B8244}"/>
              </a:ext>
            </a:extLst>
          </p:cNvPr>
          <p:cNvSpPr txBox="1"/>
          <p:nvPr/>
        </p:nvSpPr>
        <p:spPr>
          <a:xfrm>
            <a:off x="3912875" y="4259599"/>
            <a:ext cx="3145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Inversión en Tecnología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8" descr="9 Factores de Riesgo en el Sector de la Infraestructura de Colombia para el  2018 - The One Brief">
            <a:extLst>
              <a:ext uri="{FF2B5EF4-FFF2-40B4-BE49-F238E27FC236}">
                <a16:creationId xmlns:a16="http://schemas.microsoft.com/office/drawing/2014/main" id="{6C33D404-9E38-6F79-D93F-341D6C3F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990599"/>
            <a:ext cx="3094526" cy="181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2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trozo de papel con un lápiz situado encima">
            <a:extLst>
              <a:ext uri="{FF2B5EF4-FFF2-40B4-BE49-F238E27FC236}">
                <a16:creationId xmlns:a16="http://schemas.microsoft.com/office/drawing/2014/main" id="{D4973BE5-368D-1A30-7608-A985B4DA7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43CBBB1-7198-E8BC-2AAB-980BEC81C94C}"/>
              </a:ext>
            </a:extLst>
          </p:cNvPr>
          <p:cNvSpPr txBox="1"/>
          <p:nvPr/>
        </p:nvSpPr>
        <p:spPr>
          <a:xfrm>
            <a:off x="4844961" y="982639"/>
            <a:ext cx="6851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Exploración Espacio - Temporal del </a:t>
            </a:r>
          </a:p>
          <a:p>
            <a:r>
              <a:rPr lang="es-CO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Económico de Colombia 1961 - 2021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E2A7EF2-7DE7-59FC-B486-35E317A34CEC}"/>
              </a:ext>
            </a:extLst>
          </p:cNvPr>
          <p:cNvCxnSpPr>
            <a:cxnSpLocks/>
          </p:cNvCxnSpPr>
          <p:nvPr/>
        </p:nvCxnSpPr>
        <p:spPr>
          <a:xfrm>
            <a:off x="4954139" y="2552299"/>
            <a:ext cx="64690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AF51B6F-17D0-26D1-465A-8C74918BCCFC}"/>
              </a:ext>
            </a:extLst>
          </p:cNvPr>
          <p:cNvSpPr txBox="1"/>
          <p:nvPr/>
        </p:nvSpPr>
        <p:spPr>
          <a:xfrm>
            <a:off x="4885903" y="2569617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Fabio Sepúlveda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46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DE0A0-E315-8D6F-8BF0-1A3188DDBCAA}"/>
              </a:ext>
            </a:extLst>
          </p:cNvPr>
          <p:cNvSpPr txBox="1"/>
          <p:nvPr/>
        </p:nvSpPr>
        <p:spPr>
          <a:xfrm>
            <a:off x="1037230" y="274586"/>
            <a:ext cx="1029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8195F3-4824-D019-C45C-C1FFE5193FA2}"/>
              </a:ext>
            </a:extLst>
          </p:cNvPr>
          <p:cNvSpPr txBox="1"/>
          <p:nvPr/>
        </p:nvSpPr>
        <p:spPr>
          <a:xfrm>
            <a:off x="1037230" y="1238611"/>
            <a:ext cx="9075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Definiciones</a:t>
            </a:r>
          </a:p>
          <a:p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84" name="Picture 12" descr="Línea Gráfica Gráfico De Líneas - Gráficos vectoriales gratis en Pixabay">
            <a:extLst>
              <a:ext uri="{FF2B5EF4-FFF2-40B4-BE49-F238E27FC236}">
                <a16:creationId xmlns:a16="http://schemas.microsoft.com/office/drawing/2014/main" id="{20FA3D30-D0C4-385C-1AEC-3F638E6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93" y="2041754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lombia Tierra Globo - Gráficos vectoriales gratis en Pixabay">
            <a:extLst>
              <a:ext uri="{FF2B5EF4-FFF2-40B4-BE49-F238E27FC236}">
                <a16:creationId xmlns:a16="http://schemas.microsoft.com/office/drawing/2014/main" id="{92C60DF6-AD6C-9BBC-30AD-A29BB4179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05" y="4497439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75A8FAA-202E-F4E5-3531-252458EEBD14}"/>
              </a:ext>
            </a:extLst>
          </p:cNvPr>
          <p:cNvSpPr txBox="1"/>
          <p:nvPr/>
        </p:nvSpPr>
        <p:spPr>
          <a:xfrm>
            <a:off x="1037230" y="2852382"/>
            <a:ext cx="429904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Mirada temporal</a:t>
            </a:r>
          </a:p>
          <a:p>
            <a:pPr>
              <a:lnSpc>
                <a:spcPct val="400000"/>
              </a:lnSpc>
            </a:pP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EFBA9CC-FEFB-E960-63B5-589D767B7937}"/>
              </a:ext>
            </a:extLst>
          </p:cNvPr>
          <p:cNvSpPr txBox="1"/>
          <p:nvPr/>
        </p:nvSpPr>
        <p:spPr>
          <a:xfrm>
            <a:off x="1037230" y="5104263"/>
            <a:ext cx="2971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Mirada espacial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8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DE0A0-E315-8D6F-8BF0-1A3188DDBCAA}"/>
              </a:ext>
            </a:extLst>
          </p:cNvPr>
          <p:cNvSpPr txBox="1"/>
          <p:nvPr/>
        </p:nvSpPr>
        <p:spPr>
          <a:xfrm>
            <a:off x="709684" y="274586"/>
            <a:ext cx="1029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Definiciones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EA50B4-5AE6-C058-E7FC-E7C458CD325A}"/>
              </a:ext>
            </a:extLst>
          </p:cNvPr>
          <p:cNvSpPr txBox="1"/>
          <p:nvPr/>
        </p:nvSpPr>
        <p:spPr>
          <a:xfrm>
            <a:off x="709684" y="1320435"/>
            <a:ext cx="108226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Crecimiento económico</a:t>
            </a:r>
          </a:p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“El CE es el incremento de la producción total de una economía” (Case et al., 2012).</a:t>
            </a:r>
          </a:p>
          <a:p>
            <a:pPr algn="just"/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Producto Interno Bruto </a:t>
            </a:r>
          </a:p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“El PIB es el valor de mercado de la totalidad de los bienes y servicios finales producidos en un período dado por los factores de producción localizados dentro de un país” (Case et al., 2012).</a:t>
            </a:r>
          </a:p>
          <a:p>
            <a:pPr algn="just"/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 Temporal </a:t>
            </a:r>
          </a:p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Conjunto de datos cuantitativos de una variable de interés recolectados secuencialmente en el tiempo.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6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DE0A0-E315-8D6F-8BF0-1A3188DDBCAA}"/>
              </a:ext>
            </a:extLst>
          </p:cNvPr>
          <p:cNvSpPr txBox="1"/>
          <p:nvPr/>
        </p:nvSpPr>
        <p:spPr>
          <a:xfrm>
            <a:off x="709684" y="274586"/>
            <a:ext cx="1029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Definiciones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EA50B4-5AE6-C058-E7FC-E7C458CD325A}"/>
              </a:ext>
            </a:extLst>
          </p:cNvPr>
          <p:cNvSpPr txBox="1"/>
          <p:nvPr/>
        </p:nvSpPr>
        <p:spPr>
          <a:xfrm>
            <a:off x="709684" y="1320435"/>
            <a:ext cx="108226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Punto de Inflexión </a:t>
            </a:r>
          </a:p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Punto en la gráfica a partir del cual ésta cambia su tendencia. </a:t>
            </a:r>
          </a:p>
          <a:p>
            <a:pPr algn="just"/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Dependencia Espacial </a:t>
            </a:r>
          </a:p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“La dependencia espacial se define como la existencia de una relación funcional entre lo que ocurre en un lugar determinado del espacio y lo que ocurre en otro lugar” (Serrano y </a:t>
            </a:r>
            <a:r>
              <a:rPr lang="es-CO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Valcarse</a:t>
            </a:r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2000). </a:t>
            </a:r>
          </a:p>
          <a:p>
            <a:pPr algn="just"/>
            <a:endParaRPr lang="es-CO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C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Heterogeneidad Espacial </a:t>
            </a:r>
          </a:p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“La heterogeneidad espacial hace referencia a las variaciones de las relaciones espaciales” (Serrano y </a:t>
            </a:r>
            <a:r>
              <a:rPr lang="es-CO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Valcarse</a:t>
            </a:r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2000).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48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DE0A0-E315-8D6F-8BF0-1A3188DDBCAA}"/>
              </a:ext>
            </a:extLst>
          </p:cNvPr>
          <p:cNvSpPr txBox="1"/>
          <p:nvPr/>
        </p:nvSpPr>
        <p:spPr>
          <a:xfrm>
            <a:off x="709684" y="274586"/>
            <a:ext cx="1029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Mirada Temporal 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EA50B4-5AE6-C058-E7FC-E7C458CD325A}"/>
              </a:ext>
            </a:extLst>
          </p:cNvPr>
          <p:cNvSpPr txBox="1"/>
          <p:nvPr/>
        </p:nvSpPr>
        <p:spPr>
          <a:xfrm>
            <a:off x="1419368" y="1328172"/>
            <a:ext cx="985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Colombia                                USA                                    Haití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DF5991-EBFF-A28E-784C-F9808FCAE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81" y="2253090"/>
            <a:ext cx="2901933" cy="34404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6F5CFE-E6E5-3BDF-A9F5-8846D6BD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54" y="2251812"/>
            <a:ext cx="2901932" cy="34853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60793FE-92B6-D9FD-179F-348A0D54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78" y="2293395"/>
            <a:ext cx="2706638" cy="342742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290C2AF-BB04-BC34-3551-B0269E84C3A0}"/>
              </a:ext>
            </a:extLst>
          </p:cNvPr>
          <p:cNvSpPr txBox="1"/>
          <p:nvPr/>
        </p:nvSpPr>
        <p:spPr>
          <a:xfrm>
            <a:off x="9553433" y="6214082"/>
            <a:ext cx="24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Banco Mundial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7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DE0A0-E315-8D6F-8BF0-1A3188DDBCAA}"/>
              </a:ext>
            </a:extLst>
          </p:cNvPr>
          <p:cNvSpPr txBox="1"/>
          <p:nvPr/>
        </p:nvSpPr>
        <p:spPr>
          <a:xfrm>
            <a:off x="709684" y="274586"/>
            <a:ext cx="1029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Mirada Espacial 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290C2AF-BB04-BC34-3551-B0269E84C3A0}"/>
              </a:ext>
            </a:extLst>
          </p:cNvPr>
          <p:cNvSpPr txBox="1"/>
          <p:nvPr/>
        </p:nvSpPr>
        <p:spPr>
          <a:xfrm>
            <a:off x="4584796" y="4318026"/>
            <a:ext cx="16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DANE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4271B3-54F7-C556-5675-4E7B4CD2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73" y="1589431"/>
            <a:ext cx="5275027" cy="27395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0BD7C5-57EC-166E-8109-E01C8FE6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762" y="863719"/>
            <a:ext cx="3124200" cy="419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035AF45-A0B5-A59B-1B91-A39461089DE1}"/>
                  </a:ext>
                </a:extLst>
              </p:cNvPr>
              <p:cNvSpPr txBox="1"/>
              <p:nvPr/>
            </p:nvSpPr>
            <p:spPr>
              <a:xfrm>
                <a:off x="709684" y="5179066"/>
                <a:ext cx="6328154" cy="1315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Unidades espaciales = Departamentos</a:t>
                </a:r>
              </a:p>
              <a:p>
                <a:endParaRPr lang="es-CO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s-CO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Participación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s-CO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𝑃𝐼𝐵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𝐷𝑒𝑝𝑎𝑟𝑡𝑎𝑚𝑒𝑛𝑡𝑜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𝑃𝐼𝐵</m:t>
                            </m:r>
                          </m:e>
                          <m:sub>
                            <m:r>
                              <a:rPr lang="es-CO" sz="2400" b="0" i="1" smtClean="0">
                                <a:latin typeface="Cambria Math" panose="02040503050406030204" pitchFamily="18" charset="0"/>
                              </a:rPr>
                              <m:t>𝐶𝑜𝑙𝑜𝑚𝑏𝑖𝑎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035AF45-A0B5-A59B-1B91-A3946108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84" y="5179066"/>
                <a:ext cx="6328154" cy="1315296"/>
              </a:xfrm>
              <a:prstGeom prst="rect">
                <a:avLst/>
              </a:prstGeom>
              <a:blipFill>
                <a:blip r:embed="rId4"/>
                <a:stretch>
                  <a:fillRect l="-1444" t="-3721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7C6186D7-ECE0-518C-8F43-174300030796}"/>
              </a:ext>
            </a:extLst>
          </p:cNvPr>
          <p:cNvSpPr txBox="1"/>
          <p:nvPr/>
        </p:nvSpPr>
        <p:spPr>
          <a:xfrm>
            <a:off x="8379726" y="5179066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 de estudio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1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DE0A0-E315-8D6F-8BF0-1A3188DDBCAA}"/>
              </a:ext>
            </a:extLst>
          </p:cNvPr>
          <p:cNvSpPr txBox="1"/>
          <p:nvPr/>
        </p:nvSpPr>
        <p:spPr>
          <a:xfrm>
            <a:off x="709684" y="274586"/>
            <a:ext cx="10290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Referencias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FB74E2-4389-7964-D8C2-F86D8619C8B5}"/>
              </a:ext>
            </a:extLst>
          </p:cNvPr>
          <p:cNvSpPr txBox="1"/>
          <p:nvPr/>
        </p:nvSpPr>
        <p:spPr>
          <a:xfrm>
            <a:off x="709684" y="1419581"/>
            <a:ext cx="98400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Case, K., </a:t>
            </a:r>
            <a:r>
              <a:rPr 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Fair</a:t>
            </a:r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&amp; Oster, S. (2012). Principios de macroeconomía (Décima Edición ed.). </a:t>
            </a:r>
          </a:p>
          <a:p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Serrano, R. M., &amp; </a:t>
            </a:r>
            <a:r>
              <a:rPr 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Valcarce</a:t>
            </a:r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V. (2000). Técnicas econométricas para el tratamiento de datos espaciales: la econometría espacial (Vol. 44). </a:t>
            </a:r>
            <a:r>
              <a:rPr 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Edicions</a:t>
            </a:r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s-C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Barcelona.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56CA7A-531F-9B23-7144-4159AB97EC73}"/>
              </a:ext>
            </a:extLst>
          </p:cNvPr>
          <p:cNvSpPr txBox="1"/>
          <p:nvPr/>
        </p:nvSpPr>
        <p:spPr>
          <a:xfrm>
            <a:off x="709684" y="3429000"/>
            <a:ext cx="380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Referencia complementaria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1FDACD-4F74-6D73-4236-B84F63BE7571}"/>
              </a:ext>
            </a:extLst>
          </p:cNvPr>
          <p:cNvSpPr txBox="1"/>
          <p:nvPr/>
        </p:nvSpPr>
        <p:spPr>
          <a:xfrm>
            <a:off x="709684" y="4099590"/>
            <a:ext cx="101430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Cabrera, A. A. (2014). Historia económica mundial 1950 – 1990. </a:t>
            </a:r>
            <a:r>
              <a:rPr lang="en-US" sz="200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Economía</a:t>
            </a:r>
            <a:r>
              <a:rPr lang="en-US" sz="20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Informa</a:t>
            </a:r>
            <a:r>
              <a:rPr lang="en-US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200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385</a:t>
            </a:r>
            <a:r>
              <a:rPr lang="en-US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70-83.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4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 trozo de papel con un lápiz situado encima">
            <a:extLst>
              <a:ext uri="{FF2B5EF4-FFF2-40B4-BE49-F238E27FC236}">
                <a16:creationId xmlns:a16="http://schemas.microsoft.com/office/drawing/2014/main" id="{4B6DBC93-5CC7-6581-87B8-568BEB5A7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E774BDD-F72E-434B-FB5F-D3EC51B1B6B8}"/>
              </a:ext>
            </a:extLst>
          </p:cNvPr>
          <p:cNvSpPr txBox="1"/>
          <p:nvPr/>
        </p:nvSpPr>
        <p:spPr>
          <a:xfrm>
            <a:off x="4120296" y="2705725"/>
            <a:ext cx="39453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Gracias</a:t>
            </a:r>
            <a:endParaRPr lang="en-US" sz="8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3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317</Words>
  <Application>Microsoft Office PowerPoint</Application>
  <PresentationFormat>Panorámica</PresentationFormat>
  <Paragraphs>44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 Humberto Sepúlveda Murillo</dc:creator>
  <cp:lastModifiedBy>Fabio Humberto Sepúlveda Murillo</cp:lastModifiedBy>
  <cp:revision>1</cp:revision>
  <dcterms:created xsi:type="dcterms:W3CDTF">2022-05-30T02:13:55Z</dcterms:created>
  <dcterms:modified xsi:type="dcterms:W3CDTF">2022-05-30T23:00:02Z</dcterms:modified>
</cp:coreProperties>
</file>